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7" r:id="rId1"/>
    <p:sldMasterId id="2147483798" r:id="rId2"/>
    <p:sldMasterId id="2147483799" r:id="rId3"/>
    <p:sldMasterId id="2147483802" r:id="rId4"/>
  </p:sldMasterIdLst>
  <p:notesMasterIdLst>
    <p:notesMasterId r:id="rId13"/>
  </p:notesMasterIdLst>
  <p:sldIdLst>
    <p:sldId id="361" r:id="rId5"/>
    <p:sldId id="257" r:id="rId6"/>
    <p:sldId id="262" r:id="rId7"/>
    <p:sldId id="379" r:id="rId8"/>
    <p:sldId id="383" r:id="rId9"/>
    <p:sldId id="302" r:id="rId10"/>
    <p:sldId id="305" r:id="rId11"/>
    <p:sldId id="306" r:id="rId12"/>
  </p:sldIdLst>
  <p:sldSz cx="9144000" cy="5143500" type="screen16x9"/>
  <p:notesSz cx="6858000" cy="9144000"/>
  <p:embeddedFontLst>
    <p:embeddedFont>
      <p:font typeface="Anton" pitchFamily="2" charset="0"/>
      <p:regular r:id="rId14"/>
    </p:embeddedFont>
    <p:embeddedFont>
      <p:font typeface="DM Sans" pitchFamily="2" charset="0"/>
      <p:regular r:id="rId15"/>
      <p:bold r:id="rId16"/>
      <p:italic r:id="rId17"/>
      <p:boldItalic r:id="rId18"/>
    </p:embeddedFont>
    <p:embeddedFont>
      <p:font typeface="Helvetica Neue Light" panose="020B0604020202020204" charset="0"/>
      <p:regular r:id="rId19"/>
      <p:bold r:id="rId20"/>
      <p:italic r:id="rId21"/>
      <p:boldItalic r:id="rId22"/>
    </p:embeddedFont>
    <p:embeddedFont>
      <p:font typeface="Ink Free" panose="03080402000500000000" pitchFamily="66" charset="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128dbe8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12128dbe8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para la primera clase (después no va).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20b44b0dae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20b44b0dae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20b44b0dae_0_1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g120b44b0dae_0_1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3c409ce5ef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3" name="Google Shape;453;g13c409ce5ef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>
          <a:extLst>
            <a:ext uri="{FF2B5EF4-FFF2-40B4-BE49-F238E27FC236}">
              <a16:creationId xmlns:a16="http://schemas.microsoft.com/office/drawing/2014/main" id="{DE2070C3-FF3C-84BA-A306-CADB0DC97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24cbfe83dc_1_229:notes">
            <a:extLst>
              <a:ext uri="{FF2B5EF4-FFF2-40B4-BE49-F238E27FC236}">
                <a16:creationId xmlns:a16="http://schemas.microsoft.com/office/drawing/2014/main" id="{A47D1F52-8A9D-931D-CB66-0D97FA708A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0" name="Google Shape;740;g124cbfe83dc_1_229:notes">
            <a:extLst>
              <a:ext uri="{FF2B5EF4-FFF2-40B4-BE49-F238E27FC236}">
                <a16:creationId xmlns:a16="http://schemas.microsoft.com/office/drawing/2014/main" id="{F1F772A5-03B2-D0B9-84F1-0C74C7F6A1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191134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0b44b0dae_0_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7" name="Google Shape;887;g120b44b0dae_0_1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b44b0dae_0_1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3" name="Google Shape;903;g120b44b0dae_0_1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20b44b0dae_0_1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8" name="Google Shape;908;g120b44b0dae_0_1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x">
  <p:cSld name="TITLE_AND_BODY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3687" y="1942375"/>
            <a:ext cx="4516625" cy="12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6">
  <p:cSld name="CUSTOM_3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/>
          <p:nvPr/>
        </p:nvSpPr>
        <p:spPr>
          <a:xfrm>
            <a:off x="3626850" y="1163625"/>
            <a:ext cx="2157900" cy="3138600"/>
          </a:xfrm>
          <a:prstGeom prst="rect">
            <a:avLst/>
          </a:prstGeom>
          <a:noFill/>
          <a:ln w="38100" cap="flat" cmpd="sng">
            <a:solidFill>
              <a:srgbClr val="3CE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" name="Google Shape;5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6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16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0;p16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16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16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" name="Google Shape;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/>
          <p:nvPr/>
        </p:nvSpPr>
        <p:spPr>
          <a:xfrm>
            <a:off x="1243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" name="Google Shape;66;p16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16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6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6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6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16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6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16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i="1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sz="3600" i="1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">
  <p:cSld name="CUSTOM_3"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5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6">
  <p:cSld name="CUSTOM_5"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8">
  <p:cSld name="CUSTOM_7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761250" y="3709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857250" y="17817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7">
  <p:cSld name="CUSTOM_8">
    <p:bg>
      <p:bgPr>
        <a:solidFill>
          <a:srgbClr val="3CEFAB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761250" y="13615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1"/>
          </p:nvPr>
        </p:nvSpPr>
        <p:spPr>
          <a:xfrm>
            <a:off x="857250" y="26961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5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6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i="1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sz="6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 1">
  <p:cSld name="TITLE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5">
  <p:cSld name="TITLE_AND_BODY_5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6">
  <p:cSld name="TITLE_AND_BODY_6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7">
  <p:cSld name="TITLE_AND_BODY_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9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0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4" name="Google Shape;144;p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5" name="Google Shape;14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3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8" name="Google Shape;148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9" name="Google Shape;149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4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2" name="Google Shape;152;p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3" name="Google Shape;153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TITLE_5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6" name="Google Shape;156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4">
  <p:cSld name="TITLE_6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4" name="Google Shape;164;p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7">
  <p:cSld name="TITLE_7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168" name="Google Shape;168;p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9" name="Google Shape;16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2">
  <p:cSld name="TITLE_AND_BODY_1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3" name="Google Shape;173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4">
  <p:cSld name="TITLE_AND_BODY_13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2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2">
  <p:cSld name="SECTION_HEADER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3">
  <p:cSld name="SECTION_HEADER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4">
  <p:cSld name="SECTION_HEADER_1_1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4">
  <p:cSld name="SECTION_HEADER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67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9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7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7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74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7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3" name="Google Shape;253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Fondo blanco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155545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14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14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14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15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15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4" r:id="rId34"/>
    <p:sldLayoutId id="2147483696" r:id="rId35"/>
    <p:sldLayoutId id="2147483697" r:id="rId36"/>
    <p:sldLayoutId id="2147483698" r:id="rId37"/>
    <p:sldLayoutId id="2147483701" r:id="rId38"/>
    <p:sldLayoutId id="2147483702" r:id="rId39"/>
    <p:sldLayoutId id="2147483704" r:id="rId40"/>
    <p:sldLayoutId id="2147483706" r:id="rId41"/>
    <p:sldLayoutId id="2147483708" r:id="rId42"/>
    <p:sldLayoutId id="2147483709" r:id="rId4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3" r:id="rId2"/>
    <p:sldLayoutId id="2147483714" r:id="rId3"/>
    <p:sldLayoutId id="2147483715" r:id="rId4"/>
    <p:sldLayoutId id="2147483718" r:id="rId5"/>
    <p:sldLayoutId id="2147483719" r:id="rId6"/>
    <p:sldLayoutId id="2147483721" r:id="rId7"/>
    <p:sldLayoutId id="2147483803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4" name="Google Shape;454;p1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55" name="Google Shape;455;p1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1" r:id="rId4"/>
    <p:sldLayoutId id="214748379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1"/>
          <p:cNvSpPr txBox="1"/>
          <p:nvPr/>
        </p:nvSpPr>
        <p:spPr>
          <a:xfrm>
            <a:off x="1127531" y="1670671"/>
            <a:ext cx="6651422" cy="1098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6600" b="1" i="0" u="none" strike="noStrike" cap="none" dirty="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Bienvenidos</a:t>
            </a:r>
            <a:endParaRPr sz="66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570;p162">
            <a:extLst>
              <a:ext uri="{FF2B5EF4-FFF2-40B4-BE49-F238E27FC236}">
                <a16:creationId xmlns:a16="http://schemas.microsoft.com/office/drawing/2014/main" id="{4F2F41D2-DCF4-8E3D-EC29-24188014FF54}"/>
              </a:ext>
            </a:extLst>
          </p:cNvPr>
          <p:cNvSpPr txBox="1"/>
          <p:nvPr/>
        </p:nvSpPr>
        <p:spPr>
          <a:xfrm>
            <a:off x="1199807" y="2557770"/>
            <a:ext cx="6221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09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800" b="1" i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unos minutos arrancamos…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57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57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sz="4000" b="1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4" name="Google Shape;494;p157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5" name="Google Shape;495;p157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62"/>
          <p:cNvSpPr txBox="1"/>
          <p:nvPr/>
        </p:nvSpPr>
        <p:spPr>
          <a:xfrm>
            <a:off x="1199807" y="1168980"/>
            <a:ext cx="6221400" cy="253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09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" sz="32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8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Ejercitación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18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y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-AR" sz="3600" b="1" dirty="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repaso de temas…</a:t>
            </a:r>
            <a:endParaRPr lang="es-AR" sz="40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" name="Google Shape;269;p82">
            <a:extLst>
              <a:ext uri="{FF2B5EF4-FFF2-40B4-BE49-F238E27FC236}">
                <a16:creationId xmlns:a16="http://schemas.microsoft.com/office/drawing/2014/main" id="{0324039B-59F9-5DB3-DB78-047F1B757B73}"/>
              </a:ext>
            </a:extLst>
          </p:cNvPr>
          <p:cNvSpPr txBox="1"/>
          <p:nvPr/>
        </p:nvSpPr>
        <p:spPr>
          <a:xfrm rot="481129">
            <a:off x="7054569" y="2598285"/>
            <a:ext cx="1604904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b="1" dirty="0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Passport</a:t>
            </a:r>
            <a:endParaRPr sz="2800" b="1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  <p:sp>
        <p:nvSpPr>
          <p:cNvPr id="4" name="Google Shape;269;p82">
            <a:extLst>
              <a:ext uri="{FF2B5EF4-FFF2-40B4-BE49-F238E27FC236}">
                <a16:creationId xmlns:a16="http://schemas.microsoft.com/office/drawing/2014/main" id="{A74C4836-C831-3984-6453-3EE9B0168A3C}"/>
              </a:ext>
            </a:extLst>
          </p:cNvPr>
          <p:cNvSpPr txBox="1"/>
          <p:nvPr/>
        </p:nvSpPr>
        <p:spPr>
          <a:xfrm rot="273769">
            <a:off x="100375" y="2892276"/>
            <a:ext cx="160660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b="1" dirty="0" err="1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Login</a:t>
            </a:r>
            <a:endParaRPr sz="2800" b="1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  <p:sp>
        <p:nvSpPr>
          <p:cNvPr id="5" name="Google Shape;269;p82">
            <a:extLst>
              <a:ext uri="{FF2B5EF4-FFF2-40B4-BE49-F238E27FC236}">
                <a16:creationId xmlns:a16="http://schemas.microsoft.com/office/drawing/2014/main" id="{EB80DE07-130A-74C8-ECB8-8D3C25BE0B6E}"/>
              </a:ext>
            </a:extLst>
          </p:cNvPr>
          <p:cNvSpPr txBox="1"/>
          <p:nvPr/>
        </p:nvSpPr>
        <p:spPr>
          <a:xfrm rot="794677">
            <a:off x="151584" y="1579164"/>
            <a:ext cx="160660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b="1" dirty="0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JWT</a:t>
            </a:r>
            <a:endParaRPr sz="2800" b="1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  <p:sp>
        <p:nvSpPr>
          <p:cNvPr id="7" name="Google Shape;269;p82">
            <a:extLst>
              <a:ext uri="{FF2B5EF4-FFF2-40B4-BE49-F238E27FC236}">
                <a16:creationId xmlns:a16="http://schemas.microsoft.com/office/drawing/2014/main" id="{23FF397C-B167-4D43-B70F-D870E130E567}"/>
              </a:ext>
            </a:extLst>
          </p:cNvPr>
          <p:cNvSpPr txBox="1"/>
          <p:nvPr/>
        </p:nvSpPr>
        <p:spPr>
          <a:xfrm rot="21397446">
            <a:off x="6441559" y="1186695"/>
            <a:ext cx="2457134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b="1" dirty="0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Ejercicio base, </a:t>
            </a:r>
            <a:r>
              <a:rPr lang="es-AR" sz="2000" b="1" dirty="0" err="1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simil</a:t>
            </a:r>
            <a:r>
              <a:rPr lang="es-AR" sz="2000" b="1" dirty="0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 </a:t>
            </a:r>
            <a:r>
              <a:rPr lang="es-AR" sz="2000" b="1" dirty="0" err="1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ecommere</a:t>
            </a:r>
            <a:endParaRPr sz="2800" b="1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  <p:sp>
        <p:nvSpPr>
          <p:cNvPr id="8" name="Google Shape;269;p82">
            <a:extLst>
              <a:ext uri="{FF2B5EF4-FFF2-40B4-BE49-F238E27FC236}">
                <a16:creationId xmlns:a16="http://schemas.microsoft.com/office/drawing/2014/main" id="{2A548269-734C-D51E-D587-4D44A6E77D2B}"/>
              </a:ext>
            </a:extLst>
          </p:cNvPr>
          <p:cNvSpPr txBox="1"/>
          <p:nvPr/>
        </p:nvSpPr>
        <p:spPr>
          <a:xfrm rot="21177697">
            <a:off x="6907200" y="3520035"/>
            <a:ext cx="1604904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b="1" dirty="0" err="1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populate</a:t>
            </a:r>
            <a:endParaRPr sz="2800" b="1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Google Shape;455;p101"/>
          <p:cNvGrpSpPr/>
          <p:nvPr/>
        </p:nvGrpSpPr>
        <p:grpSpPr>
          <a:xfrm>
            <a:off x="457350" y="468286"/>
            <a:ext cx="431074" cy="431074"/>
            <a:chOff x="473351" y="619523"/>
            <a:chExt cx="738900" cy="738900"/>
          </a:xfrm>
        </p:grpSpPr>
        <p:sp>
          <p:nvSpPr>
            <p:cNvPr id="456" name="Google Shape;456;p10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7" name="Google Shape;457;p101" title="ícono de actividad colaborativa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6475" y="762647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8" name="Google Shape;458;p101"/>
          <p:cNvSpPr txBox="1"/>
          <p:nvPr/>
        </p:nvSpPr>
        <p:spPr>
          <a:xfrm>
            <a:off x="501449" y="908012"/>
            <a:ext cx="8092535" cy="1071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Desarrollo de un backend de administración de productos:</a:t>
            </a:r>
            <a:endParaRPr sz="32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9" name="Google Shape;459;p101"/>
          <p:cNvSpPr txBox="1"/>
          <p:nvPr/>
        </p:nvSpPr>
        <p:spPr>
          <a:xfrm>
            <a:off x="930550" y="468275"/>
            <a:ext cx="29175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CONSIGNA</a:t>
            </a:r>
            <a:endParaRPr sz="140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0" name="Google Shape;460;p101"/>
          <p:cNvSpPr txBox="1"/>
          <p:nvPr/>
        </p:nvSpPr>
        <p:spPr>
          <a:xfrm>
            <a:off x="473350" y="2135054"/>
            <a:ext cx="3834600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Objetivo:</a:t>
            </a:r>
            <a:r>
              <a:rPr lang="es" sz="135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-AR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Configurar un </a:t>
            </a:r>
            <a:r>
              <a:rPr lang="es-AR" sz="135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backend</a:t>
            </a:r>
            <a:r>
              <a:rPr lang="es-AR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que permita administrar productos, usuarios, y carritos</a:t>
            </a: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b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 sz="1350" dirty="0">
                <a:solidFill>
                  <a:schemeClr val="dk1"/>
                </a:solidFill>
                <a:highlight>
                  <a:srgbClr val="00FF00"/>
                </a:highlight>
                <a:latin typeface="DM Sans"/>
                <a:ea typeface="DM Sans"/>
                <a:cs typeface="DM Sans"/>
                <a:sym typeface="DM Sans"/>
              </a:rPr>
              <a:t>Persistencia en MongoDB Atlas</a:t>
            </a: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Autenticación con passport, vía registro /login, utilizando JWT.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Incluir conceptos vistos a lo largo de la cursada, que apliquen para la consecución del objetivo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lang="es" sz="135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 consigna</a:t>
            </a: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s" sz="1350" dirty="0">
                <a:solidFill>
                  <a:schemeClr val="dk1"/>
                </a:solidFill>
                <a:highlight>
                  <a:srgbClr val="00FF00"/>
                </a:highlight>
                <a:latin typeface="DM Sans"/>
                <a:ea typeface="DM Sans"/>
                <a:cs typeface="DM Sans"/>
                <a:sym typeface="DM Sans"/>
              </a:rPr>
              <a:t>generar una vista que muestre los productos por pantalla, con un botón que permita agregarlos al carrito </a:t>
            </a: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un</a:t>
            </a:r>
            <a:endParaRPr sz="135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1" name="Google Shape;461;p101"/>
          <p:cNvSpPr txBox="1"/>
          <p:nvPr/>
        </p:nvSpPr>
        <p:spPr>
          <a:xfrm>
            <a:off x="4527575" y="2135054"/>
            <a:ext cx="383460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usuario logueado. Realizar las configuraciones pertinentes para lograr este fin.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endParaRPr lang="es-AR" sz="135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lang="es-AR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Generar un modelo de ticket, que permita comprar un determinado carrito, y que contenga propiedades típicas para este tipo de operaciones: total, </a:t>
            </a:r>
            <a:r>
              <a:rPr lang="es-AR" sz="135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nroComp</a:t>
            </a:r>
            <a:r>
              <a:rPr lang="es-AR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ítems, fecha, </a:t>
            </a:r>
            <a:r>
              <a:rPr lang="es-AR" sz="135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etc</a:t>
            </a: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1">
          <a:extLst>
            <a:ext uri="{FF2B5EF4-FFF2-40B4-BE49-F238E27FC236}">
              <a16:creationId xmlns:a16="http://schemas.microsoft.com/office/drawing/2014/main" id="{484E1EA4-1484-CB0C-FDD2-B529E5CDA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84">
            <a:extLst>
              <a:ext uri="{FF2B5EF4-FFF2-40B4-BE49-F238E27FC236}">
                <a16:creationId xmlns:a16="http://schemas.microsoft.com/office/drawing/2014/main" id="{78278D4F-E6BE-4EBD-C53F-CE93934AAA37}"/>
              </a:ext>
            </a:extLst>
          </p:cNvPr>
          <p:cNvSpPr txBox="1"/>
          <p:nvPr/>
        </p:nvSpPr>
        <p:spPr>
          <a:xfrm>
            <a:off x="1461288" y="1648200"/>
            <a:ext cx="62214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Ejercitación Servidores </a:t>
            </a:r>
            <a:r>
              <a:rPr lang="es" sz="4000" b="1" dirty="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dependencia ExpresJS</a:t>
            </a:r>
            <a:endParaRPr sz="4000" b="1" i="0" u="none" strike="noStrike" cap="none" dirty="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501822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20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05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 b="0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206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derhous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2990</TotalTime>
  <Words>277</Words>
  <Application>Microsoft Office PowerPoint</Application>
  <PresentationFormat>Presentación en pantalla (16:9)</PresentationFormat>
  <Paragraphs>35</Paragraphs>
  <Slides>8</Slides>
  <Notes>8</Notes>
  <HiddenSlides>1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8</vt:i4>
      </vt:variant>
    </vt:vector>
  </HeadingPairs>
  <TitlesOfParts>
    <vt:vector size="17" baseType="lpstr">
      <vt:lpstr>Helvetica Neue Light</vt:lpstr>
      <vt:lpstr>DM Sans</vt:lpstr>
      <vt:lpstr>Ink Free</vt:lpstr>
      <vt:lpstr>Arial</vt:lpstr>
      <vt:lpstr>Anton</vt:lpstr>
      <vt:lpstr>Simple Light</vt:lpstr>
      <vt:lpstr>Coderhouse</vt:lpstr>
      <vt:lpstr>Coder</vt:lpstr>
      <vt:lpstr>Coder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R. Polverelli</dc:creator>
  <cp:lastModifiedBy>Diego R. Polverelli</cp:lastModifiedBy>
  <cp:revision>51</cp:revision>
  <dcterms:modified xsi:type="dcterms:W3CDTF">2024-05-30T15:20:29Z</dcterms:modified>
</cp:coreProperties>
</file>